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64" r:id="rId4"/>
    <p:sldId id="266" r:id="rId5"/>
    <p:sldId id="275" r:id="rId6"/>
    <p:sldId id="309" r:id="rId7"/>
    <p:sldId id="277" r:id="rId8"/>
    <p:sldId id="310" r:id="rId9"/>
    <p:sldId id="280" r:id="rId10"/>
    <p:sldId id="283" r:id="rId11"/>
    <p:sldId id="284" r:id="rId12"/>
    <p:sldId id="294" r:id="rId13"/>
    <p:sldId id="296" r:id="rId14"/>
    <p:sldId id="303" r:id="rId15"/>
    <p:sldId id="301" r:id="rId16"/>
    <p:sldId id="302" r:id="rId17"/>
    <p:sldId id="3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7" autoAdjust="0"/>
    <p:restoredTop sz="94660"/>
  </p:normalViewPr>
  <p:slideViewPr>
    <p:cSldViewPr>
      <p:cViewPr varScale="1">
        <p:scale>
          <a:sx n="70" d="100"/>
          <a:sy n="70" d="100"/>
        </p:scale>
        <p:origin x="88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88CF9-EBE7-4DF6-AFCB-E22139CF51F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40446-374D-4332-A58D-1CFC03C11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4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40446-374D-4332-A58D-1CFC03C117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1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44ED8-06FA-4318-AA41-CBECEA07EF2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C9831-35C9-4324-A7F8-CC7EC05F3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176" y="908720"/>
            <a:ext cx="4419813" cy="1462883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GERMAN EXPRESSIONISM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5" y="908720"/>
            <a:ext cx="7360393" cy="4957483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 bwMode="auto">
          <a:xfrm>
            <a:off x="7536160" y="4393006"/>
            <a:ext cx="4640262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Modern Art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BFA-III (Visual Arts)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Incharge: Ms. Sidra Liaqat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Design &amp; Visual Arts, LCWU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4081" y="1"/>
            <a:ext cx="7772400" cy="1470025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Blaue Reiter 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 Blue Rider)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0" y="1340768"/>
            <a:ext cx="8501122" cy="4176464"/>
          </a:xfrm>
        </p:spPr>
        <p:txBody>
          <a:bodyPr>
            <a:noAutofit/>
          </a:bodyPr>
          <a:lstStyle/>
          <a:p>
            <a:r>
              <a:rPr lang="en-I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(1911 – 1914)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“Our object is to show, in the variety of forms represented, </a:t>
            </a:r>
          </a:p>
          <a:p>
            <a:r>
              <a:rPr lang="en-IN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the inner desire of artist realizes itself in multiple fashion.”</a:t>
            </a:r>
          </a:p>
          <a:p>
            <a:endParaRPr lang="en-I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I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Vassily</a:t>
            </a:r>
            <a:r>
              <a:rPr lang="en-I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Kandinsky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7528" y="908720"/>
            <a:ext cx="8604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innovations of particular members, such as the Russian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Vassily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Kandinsky (1866-1944)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Franz Marc (1880-1916)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notable.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Kandinsky recounted in 1930 how the group’s name came to be chosen: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“Franz Marc and I chose this name as we were having 	coffee one day on the shady terrace of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Sindelsdorf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Both 	of us liked blue, Marc for horses, I for riders. So the name 	came by itself.”</a:t>
            </a:r>
            <a:b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lue Rider Wassily Kandinsk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71" y="-13452"/>
            <a:ext cx="7330007" cy="687188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464152" y="5661248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VASSILY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KANDINSKY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 Rider”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28" y="5682450"/>
            <a:ext cx="7704856" cy="113092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VASSILY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KANDINSKY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Kunstsammlung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Nordrhein-Westfallen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Dusseldorf”</a:t>
            </a:r>
          </a:p>
          <a:p>
            <a:pPr algn="l"/>
            <a:r>
              <a:rPr lang="en-I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(1911)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0" name="Picture 2" descr="Composition IV (191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26042" cy="5721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127" t="14510" r="17053" b="6646"/>
          <a:stretch/>
        </p:blipFill>
        <p:spPr>
          <a:xfrm>
            <a:off x="0" y="188640"/>
            <a:ext cx="9469075" cy="6377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68840" y="5550106"/>
            <a:ext cx="2919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VASSILY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KANDINSKY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Improvisation 28”</a:t>
            </a:r>
          </a:p>
          <a:p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(1912)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35184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0"/>
            <a:ext cx="9166628" cy="6847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39416" y="4725144"/>
            <a:ext cx="2915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VASSILY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KANDINSKY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Study. Squares with Concentric Circles”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(1913)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Watercolor, gouache and crayon on paper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76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360" cy="68639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0376" y="5733256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FRANZ MARC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Fate of the Animals”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(1913)</a:t>
            </a:r>
          </a:p>
        </p:txBody>
      </p:sp>
    </p:spTree>
    <p:extLst>
      <p:ext uri="{BB962C8B-B14F-4D97-AF65-F5344CB8AC3E}">
        <p14:creationId xmlns:p14="http://schemas.microsoft.com/office/powerpoint/2010/main" val="3654343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191" t="17598" r="18263" b="9648"/>
          <a:stretch/>
        </p:blipFill>
        <p:spPr>
          <a:xfrm>
            <a:off x="0" y="188640"/>
            <a:ext cx="10025822" cy="64533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25822" y="5301208"/>
            <a:ext cx="2160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FRANZ MARC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Unfortunate Land of Tyrol”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(1913)</a:t>
            </a:r>
          </a:p>
        </p:txBody>
      </p:sp>
    </p:spTree>
    <p:extLst>
      <p:ext uri="{BB962C8B-B14F-4D97-AF65-F5344CB8AC3E}">
        <p14:creationId xmlns:p14="http://schemas.microsoft.com/office/powerpoint/2010/main" val="406341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1556792"/>
            <a:ext cx="8464454" cy="2088232"/>
          </a:xfrm>
        </p:spPr>
        <p:txBody>
          <a:bodyPr>
            <a:noAutofit/>
          </a:bodyPr>
          <a:lstStyle/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prominent groups raised which define this movement in a more solvable ways are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Brücke (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Bridge).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Blaue Reiter ( The Blue Rider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648072"/>
          </a:xfrm>
        </p:spPr>
        <p:txBody>
          <a:bodyPr>
            <a:normAutofit/>
          </a:bodyPr>
          <a:lstStyle/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340768"/>
            <a:ext cx="8352928" cy="3456384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its subjective emotions,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its roots lay in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of Vincent Van Gogh (Post-impressionist).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Symbolism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Synthetism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(Paul Gauguin) (</a:t>
            </a:r>
            <a:r>
              <a:rPr lang="en-IN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Nabis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its experimentation with the power of pure color, it also related to Neo Impressionism and Fauvism.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764704"/>
          </a:xfrm>
        </p:spPr>
        <p:txBody>
          <a:bodyPr>
            <a:noAutofit/>
          </a:bodyPr>
          <a:lstStyle/>
          <a:p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Brücke  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 Bridge)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340768"/>
            <a:ext cx="8791997" cy="2763688"/>
          </a:xfrm>
        </p:spPr>
        <p:txBody>
          <a:bodyPr>
            <a:normAutofit/>
          </a:bodyPr>
          <a:lstStyle/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German students of architecture founded the group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Ernst Ludwig Kirchner (1880-1938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(leader of the group)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Karl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Schmidt-</a:t>
            </a:r>
            <a:r>
              <a:rPr lang="en-I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Rottluff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1884-1976)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Fritz </a:t>
            </a:r>
            <a:r>
              <a:rPr lang="en-I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Bleyl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(1880-1938)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Erech </a:t>
            </a:r>
            <a:r>
              <a:rPr lang="en-I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Hackel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(1883-1970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ndu\Desktop\street by kirch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867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309867" y="5373216"/>
            <a:ext cx="2762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ERNST LUDWIG KIRCHNER</a:t>
            </a:r>
          </a:p>
          <a:p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Street, Dresden”</a:t>
            </a:r>
          </a:p>
          <a:p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(1907)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937" t="32460" r="39610" b="26889"/>
          <a:stretch/>
        </p:blipFill>
        <p:spPr>
          <a:xfrm>
            <a:off x="-1" y="-905"/>
            <a:ext cx="6438207" cy="6858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0056" y="5661248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ERNST LUDWIG KIRCHNER</a:t>
            </a:r>
          </a:p>
          <a:p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Schlemihl Meets His 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Shadow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I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(1915–16)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8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ndu\Desktop\rising moon by schmid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6468"/>
            <a:ext cx="7471095" cy="686446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80176" y="5733256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KARL SCHMIDT-</a:t>
            </a:r>
            <a:r>
              <a:rPr lang="en-I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ROTTLUFF</a:t>
            </a:r>
            <a:r>
              <a:rPr lang="en-I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I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Rising Moon”</a:t>
            </a:r>
          </a:p>
          <a:p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(1912)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26" t="15332" r="18107" b="7755"/>
          <a:stretch/>
        </p:blipFill>
        <p:spPr>
          <a:xfrm>
            <a:off x="0" y="332656"/>
            <a:ext cx="9195906" cy="612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95906" y="4637454"/>
            <a:ext cx="30069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KARL SCHMIDT-</a:t>
            </a:r>
            <a:r>
              <a:rPr lang="en-I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ROTTLUFF</a:t>
            </a:r>
            <a:r>
              <a:rPr lang="en-I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I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 with 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de-D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1921)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Watercolour 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Indian ink on blank </a:t>
            </a:r>
            <a:r>
              <a:rPr 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postcard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85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2112" y="824089"/>
            <a:ext cx="7772400" cy="1470025"/>
          </a:xfrm>
        </p:spPr>
        <p:txBody>
          <a:bodyPr>
            <a:normAutofit/>
          </a:bodyPr>
          <a:lstStyle/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Influences of Die Brücke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3712" y="2294113"/>
            <a:ext cx="6400800" cy="45005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and Scandinavian literature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Vincent Van Gogh (Post Impressionism)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 Gauguin (</a:t>
            </a:r>
            <a:r>
              <a:rPr lang="en-I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Synthetism</a:t>
            </a:r>
            <a:r>
              <a:rPr lang="en-I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Edvard</a:t>
            </a:r>
            <a:r>
              <a:rPr lang="en-I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Munch (Symbolism)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371</Words>
  <Application>Microsoft Office PowerPoint</Application>
  <PresentationFormat>Widescreen</PresentationFormat>
  <Paragraphs>79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Times New Roman</vt:lpstr>
      <vt:lpstr>Office Theme</vt:lpstr>
      <vt:lpstr>GERMAN EXPRESSIONISM</vt:lpstr>
      <vt:lpstr>PowerPoint Presentation</vt:lpstr>
      <vt:lpstr>Influences</vt:lpstr>
      <vt:lpstr>Die Brücke  (The Bridge)</vt:lpstr>
      <vt:lpstr>PowerPoint Presentation</vt:lpstr>
      <vt:lpstr>PowerPoint Presentation</vt:lpstr>
      <vt:lpstr>PowerPoint Presentation</vt:lpstr>
      <vt:lpstr>PowerPoint Presentation</vt:lpstr>
      <vt:lpstr>Influences of Die Brücke </vt:lpstr>
      <vt:lpstr>Der Blaue Reiter (The Blue Rider)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content of ambivalence  and  German Expressionism</dc:title>
  <dc:creator>Sundus Rafi</dc:creator>
  <cp:lastModifiedBy>ProBook 450 G2</cp:lastModifiedBy>
  <cp:revision>133</cp:revision>
  <dcterms:created xsi:type="dcterms:W3CDTF">2019-01-11T03:57:31Z</dcterms:created>
  <dcterms:modified xsi:type="dcterms:W3CDTF">2020-09-15T06:10:47Z</dcterms:modified>
</cp:coreProperties>
</file>